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holzbau.de/index.html" TargetMode="External"/><Relationship Id="rId3" Type="http://schemas.openxmlformats.org/officeDocument/2006/relationships/hyperlink" Target="https://gcs.spreeholzbau.de/paket-7798c5ff91cc49a0a7a1e62517da720d/holzbau-berlin-wann-lohnt-sich-der-neubau-als-holzkonstruktion-c3b548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konstruktiv verstehen: Tragwerk, Feuchteschutz und Gebäudetechnik im Überblick</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Berlin: Wann lohnt sich der Neubau als Holzkonstruktion?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